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73" r:id="rId7"/>
    <p:sldId id="276" r:id="rId8"/>
    <p:sldId id="262" r:id="rId9"/>
    <p:sldId id="263" r:id="rId10"/>
    <p:sldId id="274" r:id="rId11"/>
    <p:sldId id="278" r:id="rId12"/>
    <p:sldId id="266" r:id="rId13"/>
    <p:sldId id="277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62233" autoAdjust="0"/>
  </p:normalViewPr>
  <p:slideViewPr>
    <p:cSldViewPr snapToGrid="0">
      <p:cViewPr varScale="1">
        <p:scale>
          <a:sx n="68" d="100"/>
          <a:sy n="68" d="100"/>
        </p:scale>
        <p:origin x="144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18D743-C766-4E8D-8A2F-100039D6132E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96DD48-721F-48D8-94A3-591E5B2DB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83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"Hi, I’m Sumukh Paspuleti. Every night, millions of parents face the same challenge: creating engaging bedtime routines that actually work. Traditional stories bore kids, personalization is non-existent, and parents are exhausted trying to make bedtime meaningful every single night. 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Today, I'm introducing **Dream Flow** AI-driven bedtime stories that transform how families connect at bedtime."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33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"Our implementation roadmap is clear. **Phase 1 MVP launches in 2 weeks** with cloud-based foundation - free tier offers unlimited stories per week, premium tiers provide unlimited access with advanced features.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**Phase 2 introduces device AI** for cost optimization - reducing operational costs for free users while premium maintains cloud AI for superior quality.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**Phase 3 scales with network effects** - community features, social sharing, and family plans that drive higher lifetime value.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We're not just building an app - we're solving AI unit economics through intelligent architecture differentiation."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879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"Every night, a parent opens Dream Flow, inputs their child's mood and preferences, and within seconds receives a personalized story with narration and visuals - all processed with strict child safety guardrails.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We're seeking **$500K seed funding** to complete device AI integration and accelerate market launch.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Dream Flow transforms bedtime routines for families worldwide while building sustainable AI economics that actually work.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023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Thank you."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54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first going to go over the problem statement then the proposed solution and then the market opportunity.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717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"Let me share the challenges we've identified. First, there's a **lack of engaging and personalized bedtime stories**. Many children find traditional stories uninteresting, making it difficult to establish consistent bedtime routines.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Second, current solutions have **difficulty tailoring content to individual routines**. They lack flexibility to adapt based on mood, preferences, or family dynamics.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0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importantly, there's a **critical need for multi-modal, offline-accessible storytelling**. Children and parents expect immersive experiences combining visual, auditory, and textual elements, but with reliable offline functionality.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535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here's the core challenge that's breaking the entire freemium model: **AI unit economics simply don't work**. Traditional cloud-based AI solutions incur significant expenses - we're talking dollars per story generation - making free tier sustainability nearly impossible. This forces companies to either eliminate free tiers entirely, severely limit usage, or operate at unsustainable losses.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6512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solution isn't just reducing costs - it's **intelligently balancing quality and affordability**. Device AI can reduce operational expenses by up to 90% for basic content, while cloud AI delivers premium quality for paying users. Smart fallback mechanisms ensure seamless user experience whether online or offline, maintaining engagement while controlling costs."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619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"Dream Flow solves this with a comprehensive approach. We offer **personalized multi-modal storytelling experiences** - AI-generated bedtime stories tailored to user preferences, combining text, narration, and visuals for engaging, customized content.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**hybrid privacy-first architecture** is the key differentiator. We utilize on-device processing for story and image generation, ensuring privacy and offline availability, complemented by Azure cloud services for moderation and quality assurance.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742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Here's our smart freemium strategy: **Device AI handles the free tier** with local processing, reducing operational costs. **Premium tiers leverage cloud AI** for superior quality output. And our **smart fallback system** maintains seamless user experience when switching between modes.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176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MVP is **90% complete** - comprehensive Flutter app, production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FastAPI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backend, full Azure integration, and subscription system with Stripe."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96DD48-721F-48D8-94A3-591E5B2DB75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32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4704B-1D7C-BCAB-A7DB-C8C44F83DD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350369-EDB9-B0A7-DBC9-DC9F6C2D97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D0F09-1341-AC01-AD10-F1471AA8E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AD25C-254D-B37B-E4BF-DFF01DC7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919255-C296-0A60-2A6B-90CB6200B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6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42C8-6847-B77D-12D5-B76039671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935B85-1DC7-A8FF-3A6C-09082D42E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F302F-39E9-AA6B-7FE4-FB2957753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259127-E10F-C26C-F9D1-975BC721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65A64-EAC8-9788-544D-0A3B61B54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79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691718-B852-FBA1-D909-6C69643C6D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E3DBEA-7D2F-9E16-110E-BF01A6D381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09854-472D-B0AB-2EA5-BA0354E88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DEAFF-9D3D-4C2D-6000-413F02573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2977C-B7C1-426A-E420-2212ACD4F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236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CB4BB-782A-6675-799B-932A44F9C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3D34C-95C5-86CF-3221-606D3795E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07599-F5B5-037E-D0D4-973236E65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65CF4-F3A6-7ACF-1C18-FD02B4D1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A6E5B-F93F-F095-B749-6DF72815B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28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50C12-1C86-9BCE-4BC9-BC9D8BFF9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CD1D39-DA8F-EB5F-4948-91E2C95F6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67666-5954-71D8-AE2F-F71171A50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4D2FE-27E5-2AF0-61BD-2AE617C2B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4CB83-AD8E-E65F-6B41-DDF99AFEE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195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95805-646E-6AC3-4C8A-2422B889F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60690-AC13-85CC-B0DC-24A2DDFC61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9FB155-ECCD-360A-BA97-51C452ABF9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49D22C-27F8-6915-C607-7C19B4B39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3A6AE8-3519-0815-55F6-38E001CC0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E2610E-6906-9BF6-FD5D-3132C2C34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62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056C-B4E4-FB82-8D0E-BCCDE9B6C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88A406-8F82-5EA6-71C0-6AE83E004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5FC64-33F6-5315-F4A4-D7A78639FF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BCC8D6-D2B6-B760-60CD-DA51FA395E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DB568-D86D-F068-06C3-91EE6259BC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09BAE4-4C8A-8DCE-4E47-5639BF6B2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C1BD38-C575-5F0B-A54D-AA50C1D7E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3C4265-1C62-237D-EE88-D355FACEB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63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6F1C8-2F28-A80B-AA84-39F7BD2F2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09D981-3DAC-CA7E-28D6-C71373828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AA3771-4B75-19D5-3C88-31ACFD0BA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897949-F641-A7E9-80CF-6AA5C093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586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32E7D3-25D5-B6C9-FA5C-F14FE6943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36FB56-4EA7-5BB4-C24E-5D0033AA4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DD1902-3409-A8DF-E8F3-85F4173B3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129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83F99-3104-729D-DF70-C7740B0E5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50A41-DA1C-9178-DF37-F7B45C0F1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C3C1F-4690-BD5C-B593-A78C3327E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BB3E88-921C-FD2D-0C69-169641CE2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D2D0C5-BB2B-9999-786F-D61ED4DC9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859759-F04E-0711-8066-F0227E959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839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F7BEF-F7D4-DAAF-F8CC-B8E69FEBB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CF867C-22DC-FE98-0424-8F4EBD0043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234DE5-C1D1-4273-1352-950ECC66A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87972F-3171-52DB-4CC2-E954711FC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E97C3-3A9D-F279-7E83-F0B3B63F4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01D98-A7AF-861D-2B4A-3233A0E4D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949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B99A93-4E3B-0525-A854-26A762CF2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E8F3F-70B4-6098-BE9A-ADA0D1B3D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2E672-27D8-8F88-03D9-30EC4A4D89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29D8CD-4975-40CC-9ED2-7D0F4EB7790B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B6A583-7AEF-E859-2716-8D74BCFF2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BECE3-60B9-D11F-1615-A367F2DFC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C83688-6691-4155-9067-A6402531EA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023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C5846E-88FB-BCFC-6716-51A455250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06"/>
            <a:ext cx="12192000" cy="684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34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CBAEF3-0E36-DC77-6AA1-4CDBDAFC4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63CD0F-FCD0-A2D7-0BE7-CF584A54D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06"/>
            <a:ext cx="12192000" cy="684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7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17D50-EFB4-8CB7-D40C-EB1697CDF1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754270E-5554-61A6-174A-2A8FBA1CD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06"/>
            <a:ext cx="12192000" cy="684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519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C4AB3-20F5-9D1A-7F9B-92802C8B11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14EF21-1EC5-6A31-DEA1-65B603422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353"/>
            <a:ext cx="12192000" cy="679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705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019DF-32C9-BADE-F1B8-9D4C75D10D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F401FB-10A0-ADE4-3D84-FA1E25022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06"/>
            <a:ext cx="12192000" cy="68463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D18FA53-DBE2-C7AD-B07A-D78BD432EB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349" y="1683264"/>
            <a:ext cx="5167996" cy="5226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28A88F-16DF-41C6-9A30-53C9D2B361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5349" y="2294016"/>
            <a:ext cx="4956372" cy="21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988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D9810-E05C-8D34-46F6-9062E4810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874E11-E0DB-C1C2-FD5A-2469B2AA0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71"/>
            <a:ext cx="12192000" cy="683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877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4F13B-E2B8-0B31-C5D1-DAF224CA8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3EB80D-1097-D58A-ACBA-8EF953724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64"/>
            <a:ext cx="12192000" cy="680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816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A84897-58C4-626E-3A14-51509AC42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D40C09-2B7E-3DEE-8749-C74636680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64"/>
            <a:ext cx="12192000" cy="680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04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4BFB4-24C7-5FD6-731C-58356D8D8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3FFEC2-65AF-BE22-71AF-6FD807429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5"/>
            <a:ext cx="12192000" cy="685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122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7F0082-CEF4-B10D-426C-F8C002759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9D0697-7F53-F876-17B7-8C0C5D5A9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4"/>
            <a:ext cx="12192000" cy="685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689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8A84DB-5CE4-90B8-8578-ABC4F2220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837324-272F-00A3-689C-A4D2110E2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53"/>
            <a:ext cx="12192000" cy="683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887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71729-9989-766A-31D9-39886DB62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3BCFE4-19DC-0DBB-E4F7-C0628CED3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99"/>
            <a:ext cx="12192000" cy="681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792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204531-BD85-0C30-B273-2D3841B7F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36806C-4999-F99A-6E4E-8838D66B2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201"/>
            <a:ext cx="12192000" cy="681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360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DF4F7-AC90-8754-F6B6-1872E5BF5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C61BDC-9952-99D3-48E7-646E98762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" y="0"/>
            <a:ext cx="121872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460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77E99-34E1-1710-3AEC-41D8DFA31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980A57-AB31-5EC4-04A2-ECD0C7C8B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521"/>
            <a:ext cx="12192000" cy="679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556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660</Words>
  <Application>Microsoft Office PowerPoint</Application>
  <PresentationFormat>Widescreen</PresentationFormat>
  <Paragraphs>40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Paspuleti, Sumukh</dc:creator>
  <cp:lastModifiedBy>Paspuleti, Sumukh</cp:lastModifiedBy>
  <cp:revision>16</cp:revision>
  <cp:lastPrinted>2026-01-10T05:22:21Z</cp:lastPrinted>
  <dcterms:created xsi:type="dcterms:W3CDTF">2026-01-09T12:35:53Z</dcterms:created>
  <dcterms:modified xsi:type="dcterms:W3CDTF">2026-01-10T05:25:09Z</dcterms:modified>
</cp:coreProperties>
</file>

<file path=docProps/thumbnail.jpeg>
</file>